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30279975" cy="42808525"/>
  <p:notesSz cx="6858000" cy="9144000"/>
  <p:defaultTextStyle>
    <a:defPPr>
      <a:defRPr lang="ja-JP"/>
    </a:defPPr>
    <a:lvl1pPr marL="0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1pPr>
    <a:lvl2pPr marL="2087975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2pPr>
    <a:lvl3pPr marL="4175947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3pPr>
    <a:lvl4pPr marL="6263922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4pPr>
    <a:lvl5pPr marL="8351891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5pPr>
    <a:lvl6pPr marL="10439866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6pPr>
    <a:lvl7pPr marL="12527838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7pPr>
    <a:lvl8pPr marL="14615813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8pPr>
    <a:lvl9pPr marL="16703788" algn="l" defTabSz="4175947" rtl="0" eaLnBrk="1" latinLnBrk="0" hangingPunct="1">
      <a:defRPr kumimoji="1"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0" autoAdjust="0"/>
    <p:restoredTop sz="94688" autoAdjust="0"/>
  </p:normalViewPr>
  <p:slideViewPr>
    <p:cSldViewPr>
      <p:cViewPr>
        <p:scale>
          <a:sx n="51" d="100"/>
          <a:sy n="51" d="100"/>
        </p:scale>
        <p:origin x="-1243" y="23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73798" y="0"/>
            <a:ext cx="24980979" cy="190260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3331" y="19977311"/>
            <a:ext cx="24980979" cy="9513006"/>
          </a:xfrm>
        </p:spPr>
        <p:txBody>
          <a:bodyPr>
            <a:noAutofit/>
          </a:bodyPr>
          <a:lstStyle>
            <a:lvl1pPr>
              <a:defRPr sz="36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3331" y="29490317"/>
            <a:ext cx="22709981" cy="61834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2800">
                <a:solidFill>
                  <a:schemeClr val="tx2"/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573798" y="38527673"/>
            <a:ext cx="24980979" cy="171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7997" y="4280853"/>
            <a:ext cx="23971647" cy="24258164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23331" y="4280862"/>
            <a:ext cx="6055995" cy="33771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9326" y="4280859"/>
            <a:ext cx="18924984" cy="30441618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73798" y="0"/>
            <a:ext cx="24980979" cy="190260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331" y="20452962"/>
            <a:ext cx="24980979" cy="10464306"/>
          </a:xfrm>
        </p:spPr>
        <p:txBody>
          <a:bodyPr anchor="b" anchorCtr="0"/>
          <a:lstStyle>
            <a:lvl1pPr algn="l">
              <a:defRPr sz="247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3331" y="30917268"/>
            <a:ext cx="22709981" cy="570780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2800">
                <a:solidFill>
                  <a:schemeClr val="tx2"/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2573798" y="38527673"/>
            <a:ext cx="24980979" cy="171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3331" y="3805208"/>
            <a:ext cx="12111990" cy="235161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3805208"/>
            <a:ext cx="12111990" cy="235161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3238" y="3805202"/>
            <a:ext cx="12111990" cy="3993477"/>
          </a:xfrm>
        </p:spPr>
        <p:txBody>
          <a:bodyPr anchor="b">
            <a:noAutofit/>
          </a:bodyPr>
          <a:lstStyle>
            <a:lvl1pPr marL="0" indent="0">
              <a:buNone/>
              <a:defRPr sz="12800" b="0">
                <a:latin typeface="+mj-lt"/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3238" y="8297438"/>
            <a:ext cx="12111990" cy="19026011"/>
          </a:xfrm>
        </p:spPr>
        <p:txBody>
          <a:bodyPr anchor="t" anchorCtr="0"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227" y="3805202"/>
            <a:ext cx="12111990" cy="3993477"/>
          </a:xfrm>
        </p:spPr>
        <p:txBody>
          <a:bodyPr anchor="b">
            <a:noAutofit/>
          </a:bodyPr>
          <a:lstStyle>
            <a:lvl1pPr marL="0" indent="0">
              <a:buNone/>
              <a:defRPr sz="12800" b="0">
                <a:latin typeface="+mj-lt"/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227" y="8297438"/>
            <a:ext cx="12111990" cy="19026011"/>
          </a:xfrm>
        </p:spPr>
        <p:txBody>
          <a:bodyPr anchor="t" anchorCtr="0"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3238" y="7798679"/>
            <a:ext cx="12111990" cy="9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382227" y="7798679"/>
            <a:ext cx="12111990" cy="9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331" y="28539017"/>
            <a:ext cx="22467741" cy="9988656"/>
          </a:xfrm>
        </p:spPr>
        <p:txBody>
          <a:bodyPr anchor="b">
            <a:normAutofit/>
          </a:bodyPr>
          <a:lstStyle>
            <a:lvl1pPr algn="l">
              <a:defRPr sz="247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8378" y="2853905"/>
            <a:ext cx="15215932" cy="25685109"/>
          </a:xfrm>
        </p:spPr>
        <p:txBody>
          <a:bodyPr/>
          <a:lstStyle>
            <a:lvl1pPr>
              <a:defRPr sz="11000"/>
            </a:lvl1pPr>
            <a:lvl2pPr>
              <a:defRPr sz="10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3336" y="2853902"/>
            <a:ext cx="8853704" cy="25685115"/>
          </a:xfrm>
        </p:spPr>
        <p:txBody>
          <a:bodyPr>
            <a:normAutofit/>
          </a:bodyPr>
          <a:lstStyle>
            <a:lvl1pPr marL="0" indent="0">
              <a:buNone/>
              <a:defRPr sz="9600">
                <a:solidFill>
                  <a:schemeClr val="tx2"/>
                </a:solidFill>
              </a:defRPr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28971" y="15698786"/>
            <a:ext cx="23782514" cy="5259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238" y="28539017"/>
            <a:ext cx="22467741" cy="9988656"/>
          </a:xfrm>
        </p:spPr>
        <p:txBody>
          <a:bodyPr anchor="b">
            <a:normAutofit/>
          </a:bodyPr>
          <a:lstStyle>
            <a:lvl1pPr algn="l">
              <a:defRPr sz="247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73798" y="2853901"/>
            <a:ext cx="24980979" cy="18074711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16038" y="21879913"/>
            <a:ext cx="24476313" cy="502405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2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3331" y="28539017"/>
            <a:ext cx="22457648" cy="9988656"/>
          </a:xfrm>
          <a:prstGeom prst="rect">
            <a:avLst/>
          </a:prstGeom>
        </p:spPr>
        <p:txBody>
          <a:bodyPr vert="horz" lIns="417643" tIns="208822" rIns="417643" bIns="208822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3331" y="4280853"/>
            <a:ext cx="24980979" cy="24258164"/>
          </a:xfrm>
          <a:prstGeom prst="rect">
            <a:avLst/>
          </a:prstGeom>
        </p:spPr>
        <p:txBody>
          <a:bodyPr vert="horz" lIns="417643" tIns="208822" rIns="417643" bIns="208822" rtlCol="0" anchor="ctr" anchorCtr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691316" y="38755988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2BE16C3-414D-4A94-B429-CB2FE8E985A8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3330" y="38755988"/>
            <a:ext cx="16139614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233313" y="35502540"/>
            <a:ext cx="2523331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11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B8A9D96-D5AD-4AB9-902A-4B92C18E6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2573798" y="0"/>
            <a:ext cx="24980979" cy="23782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73798" y="38527673"/>
            <a:ext cx="24980979" cy="171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176431" rtl="0" eaLnBrk="1" latinLnBrk="0" hangingPunct="1">
        <a:spcBef>
          <a:spcPct val="0"/>
        </a:spcBef>
        <a:buNone/>
        <a:defRPr kumimoji="1" sz="24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252929" indent="-1252929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1000" kern="1200">
          <a:solidFill>
            <a:schemeClr val="tx2"/>
          </a:solidFill>
          <a:latin typeface="+mn-lt"/>
          <a:ea typeface="+mn-ea"/>
          <a:cs typeface="+mn-cs"/>
        </a:defRPr>
      </a:lvl1pPr>
      <a:lvl2pPr marL="2714680" indent="-1252929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0000" kern="1200">
          <a:solidFill>
            <a:schemeClr val="tx2"/>
          </a:solidFill>
          <a:latin typeface="+mn-lt"/>
          <a:ea typeface="+mn-ea"/>
          <a:cs typeface="+mn-cs"/>
        </a:defRPr>
      </a:lvl2pPr>
      <a:lvl3pPr marL="3967609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9100" kern="1200">
          <a:solidFill>
            <a:schemeClr val="tx2"/>
          </a:solidFill>
          <a:latin typeface="+mn-lt"/>
          <a:ea typeface="+mn-ea"/>
          <a:cs typeface="+mn-cs"/>
        </a:defRPr>
      </a:lvl3pPr>
      <a:lvl4pPr marL="5220538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8200" kern="1200">
          <a:solidFill>
            <a:schemeClr val="tx2"/>
          </a:solidFill>
          <a:latin typeface="+mn-lt"/>
          <a:ea typeface="+mn-ea"/>
          <a:cs typeface="+mn-cs"/>
        </a:defRPr>
      </a:lvl4pPr>
      <a:lvl5pPr marL="6264646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8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7517575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7300" kern="1200">
          <a:solidFill>
            <a:schemeClr val="tx2"/>
          </a:solidFill>
          <a:latin typeface="+mn-lt"/>
          <a:ea typeface="+mn-ea"/>
          <a:cs typeface="+mn-cs"/>
        </a:defRPr>
      </a:lvl6pPr>
      <a:lvl7pPr marL="8686976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7300" kern="1200">
          <a:solidFill>
            <a:schemeClr val="tx2"/>
          </a:solidFill>
          <a:latin typeface="+mn-lt"/>
          <a:ea typeface="+mn-ea"/>
          <a:cs typeface="+mn-cs"/>
        </a:defRPr>
      </a:lvl7pPr>
      <a:lvl8pPr marL="10023433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7300" kern="1200">
          <a:solidFill>
            <a:schemeClr val="tx2"/>
          </a:solidFill>
          <a:latin typeface="+mn-lt"/>
          <a:ea typeface="+mn-ea"/>
          <a:cs typeface="+mn-cs"/>
        </a:defRPr>
      </a:lvl8pPr>
      <a:lvl9pPr marL="11276363" indent="-1044108" algn="l" defTabSz="417643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73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toshi\Desktop\rikky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4803" y="40558390"/>
            <a:ext cx="5347176" cy="109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3546699" y="3474270"/>
            <a:ext cx="19802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丸ｺﾞｼｯｸM-PRO" pitchFamily="50" charset="-128"/>
                <a:ea typeface="HG丸ｺﾞｼｯｸM-PRO" pitchFamily="50" charset="-128"/>
              </a:rPr>
              <a:t>クリックしてテキストを入力</a:t>
            </a:r>
            <a:endParaRPr kumimoji="1" lang="en-US" altLang="ja-JP" sz="6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z="6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sz="6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66579" y="38974214"/>
            <a:ext cx="243086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solidFill>
                  <a:schemeClr val="accent1"/>
                </a:solidFill>
                <a:ea typeface="HG丸ｺﾞｼｯｸM-PRO" pitchFamily="50" charset="-128"/>
              </a:rPr>
              <a:t>第</a:t>
            </a:r>
            <a:r>
              <a:rPr lang="en-US" altLang="ja-JP" sz="6000" b="1" dirty="0" smtClean="0">
                <a:solidFill>
                  <a:schemeClr val="accent1"/>
                </a:solidFill>
                <a:ea typeface="HG丸ｺﾞｼｯｸM-PRO" pitchFamily="50" charset="-128"/>
              </a:rPr>
              <a:t>64</a:t>
            </a:r>
            <a:r>
              <a:rPr lang="ja-JP" altLang="en-US" sz="6000" b="1" dirty="0" smtClean="0">
                <a:solidFill>
                  <a:schemeClr val="accent1"/>
                </a:solidFill>
                <a:ea typeface="HG丸ｺﾞｼｯｸM-PRO" pitchFamily="50" charset="-128"/>
              </a:rPr>
              <a:t>回日本西洋史学会大会</a:t>
            </a:r>
            <a:r>
              <a:rPr lang="ja-JP" altLang="en-US" sz="6000" dirty="0" smtClean="0">
                <a:solidFill>
                  <a:schemeClr val="accent1"/>
                </a:solidFill>
                <a:ea typeface="HG丸ｺﾞｼｯｸM-PRO" pitchFamily="50" charset="-128"/>
              </a:rPr>
              <a:t>　　　　　　　　　　</a:t>
            </a:r>
            <a:r>
              <a:rPr lang="en-US" altLang="ja-JP" sz="4800" dirty="0" smtClean="0">
                <a:solidFill>
                  <a:schemeClr val="accent1"/>
                </a:solidFill>
                <a:ea typeface="HG丸ｺﾞｼｯｸM-PRO" pitchFamily="50" charset="-128"/>
              </a:rPr>
              <a:t>31 May- 1 June, 2014</a:t>
            </a:r>
            <a:r>
              <a:rPr lang="ja-JP" altLang="en-US" sz="4800" dirty="0" smtClean="0">
                <a:solidFill>
                  <a:schemeClr val="accent1"/>
                </a:solidFill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en-US" altLang="ja-JP" sz="4800" dirty="0">
              <a:solidFill>
                <a:schemeClr val="accent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38787" y="881982"/>
            <a:ext cx="2124236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00" i="1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クリックしてタイトルを入力</a:t>
            </a:r>
            <a:endParaRPr kumimoji="1" lang="ja-JP" altLang="en-US" sz="7900" i="1" dirty="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93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16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NewsPrint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</dc:creator>
  <cp:lastModifiedBy>satoshi</cp:lastModifiedBy>
  <cp:revision>16</cp:revision>
  <dcterms:created xsi:type="dcterms:W3CDTF">2013-05-10T15:40:17Z</dcterms:created>
  <dcterms:modified xsi:type="dcterms:W3CDTF">2013-05-20T13:00:08Z</dcterms:modified>
</cp:coreProperties>
</file>